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10/22/2017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533400"/>
            <a:ext cx="8534400" cy="5029201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>      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  <a:r>
              <a:rPr lang="ru-RU" b="1" i="1" dirty="0" smtClean="0">
                <a:solidFill>
                  <a:srgbClr val="FF0000"/>
                </a:solidFill>
              </a:rPr>
              <a:t>Задача сжатого изложения</a:t>
            </a:r>
            <a:r>
              <a:rPr lang="ru-RU" dirty="0" smtClean="0"/>
              <a:t> –</a:t>
            </a:r>
            <a:br>
              <a:rPr lang="ru-RU" dirty="0" smtClean="0"/>
            </a:br>
            <a:r>
              <a:rPr lang="ru-RU" dirty="0" smtClean="0"/>
              <a:t>*кратко, в обобщенной форме передать содержание текста,</a:t>
            </a:r>
            <a:br>
              <a:rPr lang="ru-RU" dirty="0" smtClean="0"/>
            </a:br>
            <a:r>
              <a:rPr lang="ru-RU" dirty="0" smtClean="0"/>
              <a:t>*отобрать существенную информацию,</a:t>
            </a:r>
            <a:br>
              <a:rPr lang="ru-RU" dirty="0" smtClean="0"/>
            </a:br>
            <a:r>
              <a:rPr lang="ru-RU" dirty="0" smtClean="0"/>
              <a:t>*исключить подробности,</a:t>
            </a:r>
            <a:br>
              <a:rPr lang="ru-RU" dirty="0" smtClean="0"/>
            </a:br>
            <a:r>
              <a:rPr lang="ru-RU" dirty="0" smtClean="0"/>
              <a:t>*найти речевые средства обобщения.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9600"/>
            <a:ext cx="8458200" cy="5516563"/>
          </a:xfrm>
        </p:spPr>
        <p:txBody>
          <a:bodyPr/>
          <a:lstStyle/>
          <a:p>
            <a:r>
              <a:rPr lang="ru-RU" i="1" dirty="0" smtClean="0"/>
              <a:t> Сказки научат тебя быть добрым, ты увидишь, что они смогут выручить из любой беды, в которую ты можешь угодить. Сказки покажут как веселый, но слабый может победить сильного, но хмурого</a:t>
            </a:r>
            <a:r>
              <a:rPr lang="ru-RU" dirty="0" smtClean="0"/>
              <a:t>.(30 слов)</a:t>
            </a:r>
          </a:p>
          <a:p>
            <a:r>
              <a:rPr lang="ru-RU" dirty="0" smtClean="0"/>
              <a:t>  Сказки научат доброте, оптимизму, выручат из беды. (7 слов)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Замена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*однородных членов обобщающим словом;</a:t>
            </a:r>
          </a:p>
          <a:p>
            <a:r>
              <a:rPr lang="ru-RU" dirty="0" smtClean="0"/>
              <a:t>*сложного предложения – простым;</a:t>
            </a:r>
          </a:p>
          <a:p>
            <a:r>
              <a:rPr lang="ru-RU" dirty="0" smtClean="0"/>
              <a:t>*части предложения или ряда предложений общим понятием или выражением; *прямой речи – косвенной;</a:t>
            </a:r>
          </a:p>
          <a:p>
            <a:r>
              <a:rPr lang="ru-RU" dirty="0" smtClean="0"/>
              <a:t>*части текста одним предложением;</a:t>
            </a:r>
          </a:p>
          <a:p>
            <a:r>
              <a:rPr lang="ru-RU" dirty="0" smtClean="0"/>
              <a:t>*части предложения местоимением и т.д.</a:t>
            </a:r>
          </a:p>
          <a:p>
            <a:r>
              <a:rPr lang="ru-RU" dirty="0" smtClean="0"/>
              <a:t>При замене необходимо</a:t>
            </a:r>
          </a:p>
          <a:p>
            <a:r>
              <a:rPr lang="ru-RU" dirty="0" smtClean="0"/>
              <a:t>- найти слова, смысловые части или предложения, которые можно сократить с помощью замены обобщающим словом, простым предложением и </a:t>
            </a:r>
            <a:r>
              <a:rPr lang="ru-RU" dirty="0" err="1" smtClean="0"/>
              <a:t>т.д</a:t>
            </a:r>
            <a:r>
              <a:rPr lang="ru-RU" dirty="0" smtClean="0"/>
              <a:t>;</a:t>
            </a:r>
          </a:p>
          <a:p>
            <a:r>
              <a:rPr lang="ru-RU" dirty="0" smtClean="0"/>
              <a:t>- сформулировать получившееся предложение.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Сказки любят взрослые и дети, сильные и слабые, добрые и не очень.(12 слов)</a:t>
            </a:r>
          </a:p>
          <a:p>
            <a:r>
              <a:rPr lang="ru-RU" dirty="0" smtClean="0"/>
              <a:t>Сказки любят все. (3 слова )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Что нельзя удалять из текста?</a:t>
            </a:r>
            <a:br>
              <a:rPr lang="ru-RU" b="1" dirty="0" smtClean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      Основные детали, помогающие понять авторскую идею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       Аргументы автора, используемые им для доказательства основной мысли.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Как же написать сжатое изложение на ОГЭ?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382000" cy="5410200"/>
          </a:xfrm>
        </p:spPr>
        <p:txBody>
          <a:bodyPr>
            <a:normAutofit fontScale="77500" lnSpcReduction="20000"/>
          </a:bodyPr>
          <a:lstStyle/>
          <a:p>
            <a:pPr fontAlgn="base"/>
            <a:r>
              <a:rPr lang="ru-RU" dirty="0" smtClean="0"/>
              <a:t>- нужно сделать из старого текста новый, в котором будет только самое важное и основное из старого. Как правило, новый текст получается весьма сухим и кратким.</a:t>
            </a:r>
          </a:p>
          <a:p>
            <a:pPr fontAlgn="base"/>
            <a:r>
              <a:rPr lang="ru-RU" dirty="0" smtClean="0"/>
              <a:t>- нужно суметь отличить важное и основное от остального. Бывает, что ученик принимает второстепенную информацию за главную и пишет её, а главную забывает. Это большой минус.</a:t>
            </a:r>
          </a:p>
          <a:p>
            <a:pPr fontAlgn="base"/>
            <a:r>
              <a:rPr lang="ru-RU" dirty="0" smtClean="0"/>
              <a:t>- нужно суметь разделить текст на 3 абзаца, то есть на 3 </a:t>
            </a:r>
            <a:r>
              <a:rPr lang="ru-RU" dirty="0" err="1" smtClean="0"/>
              <a:t>микротемы</a:t>
            </a:r>
            <a:r>
              <a:rPr lang="ru-RU" dirty="0" smtClean="0"/>
              <a:t>, на 3 основные мысли. Желательно, чтобы Ваше деление не отличалось от деления автора текста.</a:t>
            </a:r>
          </a:p>
          <a:p>
            <a:pPr fontAlgn="base"/>
            <a:r>
              <a:rPr lang="ru-RU" dirty="0" smtClean="0"/>
              <a:t>- нужно сокращать так, чтобы не появилась та информация, которой в начальном тексте не было.</a:t>
            </a:r>
          </a:p>
          <a:p>
            <a:pPr fontAlgn="base"/>
            <a:r>
              <a:rPr lang="ru-RU" dirty="0" smtClean="0"/>
              <a:t>- нужно использовать приемы сжатия текста на протяжение всего изложения.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ru-RU" dirty="0" smtClean="0"/>
              <a:t>Не обязательно использовать все приемы. Можно пользоваться только одним. Но у Вас это едва ли получится, так как все эти приемы почти всегда используются вместе. </a:t>
            </a:r>
            <a:r>
              <a:rPr lang="ru-RU" b="1" dirty="0" smtClean="0"/>
              <a:t>Главное – делать это на протяжение всего текста!</a:t>
            </a:r>
            <a:r>
              <a:rPr lang="ru-RU" dirty="0" smtClean="0"/>
              <a:t> Об этом сказано в критериях оценивания сжатого изложения.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 Сжатое изложение считается наиболее трудным видом изложений потому, что необходимо уметь  выделять главную и другие важные мысли, уметь отвлекаться от несущественной информации.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Как работать над сжатым изложением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dirty="0" smtClean="0"/>
              <a:t>При первом чтении:</a:t>
            </a:r>
          </a:p>
          <a:p>
            <a:r>
              <a:rPr lang="ru-RU" dirty="0" smtClean="0"/>
              <a:t>- внимательно прослушайте текст, чтобы понять его содержание;</a:t>
            </a:r>
          </a:p>
          <a:p>
            <a:r>
              <a:rPr lang="ru-RU" dirty="0" smtClean="0"/>
              <a:t>- определите тему текста (о чем текст?), идею (чему учит текст?);</a:t>
            </a:r>
          </a:p>
          <a:p>
            <a:r>
              <a:rPr lang="ru-RU" dirty="0" smtClean="0"/>
              <a:t>- Определите стиль текста, тип речи (описание, рассуждение, повествование), а затем сохраняйте особенности этого типа речи при написании изложения;</a:t>
            </a:r>
          </a:p>
          <a:p>
            <a:r>
              <a:rPr lang="ru-RU" dirty="0" smtClean="0"/>
              <a:t>- запомните последовательность событий, рассуждений;</a:t>
            </a:r>
          </a:p>
          <a:p>
            <a:r>
              <a:rPr lang="ru-RU" dirty="0" smtClean="0"/>
              <a:t>- определите количество абзацев, ключевые слова;</a:t>
            </a:r>
          </a:p>
          <a:p>
            <a:r>
              <a:rPr lang="ru-RU" dirty="0" smtClean="0"/>
              <a:t>- составьте подробный план текста, выделяя </a:t>
            </a:r>
            <a:r>
              <a:rPr lang="ru-RU" dirty="0" err="1" smtClean="0"/>
              <a:t>микротемы</a:t>
            </a:r>
            <a:r>
              <a:rPr lang="ru-RU" dirty="0" smtClean="0"/>
              <a:t> каждой части и озаглавливая их.</a:t>
            </a:r>
          </a:p>
          <a:p>
            <a:r>
              <a:rPr lang="ru-RU" dirty="0" smtClean="0"/>
              <a:t>- пишите названия пунктов плана, оставляя место для записи ключевых слов.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381000"/>
            <a:ext cx="8991600" cy="6324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b="1" i="1" dirty="0" smtClean="0"/>
              <a:t>После второго чтения: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-  </a:t>
            </a:r>
            <a:r>
              <a:rPr lang="ru-RU" dirty="0" smtClean="0">
                <a:solidFill>
                  <a:srgbClr val="00B050"/>
                </a:solidFill>
              </a:rPr>
              <a:t> разделите текст на смысловые части:</a:t>
            </a:r>
          </a:p>
          <a:p>
            <a:r>
              <a:rPr lang="ru-RU" dirty="0" smtClean="0"/>
              <a:t>        начинайте работу по компрессии текста;</a:t>
            </a:r>
          </a:p>
          <a:p>
            <a:r>
              <a:rPr lang="ru-RU" dirty="0" smtClean="0"/>
              <a:t>        помните: сжимая текст, необходимо передать главное в каждом абзаце и во всем тексте в целом, а для этого</a:t>
            </a:r>
          </a:p>
          <a:p>
            <a:pPr>
              <a:buNone/>
            </a:pPr>
            <a:r>
              <a:rPr lang="ru-RU" dirty="0" smtClean="0"/>
              <a:t>- исключите второстепенную информацию,       </a:t>
            </a:r>
          </a:p>
          <a:p>
            <a:pPr>
              <a:buNone/>
            </a:pPr>
            <a:r>
              <a:rPr lang="ru-RU" dirty="0" smtClean="0"/>
              <a:t>- обобщите единичные факты,</a:t>
            </a:r>
          </a:p>
          <a:p>
            <a:pPr>
              <a:buFontTx/>
              <a:buChar char="-"/>
            </a:pPr>
            <a:r>
              <a:rPr lang="ru-RU" dirty="0" smtClean="0"/>
              <a:t>замените конкретное обобщающим;</a:t>
            </a:r>
          </a:p>
          <a:p>
            <a:r>
              <a:rPr lang="ru-RU" dirty="0" smtClean="0"/>
              <a:t> сохраняйте особенности языка данного текста в изложении,</a:t>
            </a:r>
          </a:p>
          <a:p>
            <a:r>
              <a:rPr lang="ru-RU" dirty="0" smtClean="0"/>
              <a:t>        используйте авторские ключевые слова и словосочетания;</a:t>
            </a:r>
          </a:p>
          <a:p>
            <a:r>
              <a:rPr lang="ru-RU" dirty="0" smtClean="0"/>
              <a:t>- напишите сжатое изложение каждой части, свяжите их между собой, чтобы получился текст;</a:t>
            </a:r>
          </a:p>
          <a:p>
            <a:r>
              <a:rPr lang="ru-RU" dirty="0" smtClean="0"/>
              <a:t>- следите, чтобы содержание исходного текста было передано без искажений;</a:t>
            </a:r>
          </a:p>
          <a:p>
            <a:r>
              <a:rPr lang="ru-RU" dirty="0" smtClean="0"/>
              <a:t>- напишите черновик изложения, внимательно проверьте его.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Как составить план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Выделив в абзацах опорные слова и словосочетания, получите назывной план.</a:t>
            </a:r>
          </a:p>
          <a:p>
            <a:r>
              <a:rPr lang="ru-RU" dirty="0" smtClean="0"/>
              <a:t>2. Поставив вопрос к каждому абзацу, получите вопросный план.</a:t>
            </a:r>
          </a:p>
          <a:p>
            <a:r>
              <a:rPr lang="ru-RU" dirty="0" smtClean="0"/>
              <a:t>3. Ответив на вопрос кратко, получите тезисный план.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00B050"/>
                </a:solidFill>
              </a:rPr>
              <a:t>Советы по ведению записей:</a:t>
            </a:r>
            <a:r>
              <a:rPr lang="ru-RU" dirty="0" smtClean="0">
                <a:solidFill>
                  <a:srgbClr val="00B050"/>
                </a:solidFill>
              </a:rPr>
              <a:t/>
            </a:r>
            <a:br>
              <a:rPr lang="ru-RU" dirty="0" smtClean="0">
                <a:solidFill>
                  <a:srgbClr val="00B050"/>
                </a:solidFill>
              </a:rPr>
            </a:b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/>
              <a:t> *фиксируем ключевые слова,</a:t>
            </a:r>
          </a:p>
          <a:p>
            <a:pPr>
              <a:buNone/>
            </a:pPr>
            <a:r>
              <a:rPr lang="ru-RU" dirty="0" smtClean="0"/>
              <a:t> *пишем с пробелами между строк, чтобы была возможность что-то добавить при втором чтении,</a:t>
            </a:r>
          </a:p>
          <a:p>
            <a:pPr>
              <a:buNone/>
            </a:pPr>
            <a:r>
              <a:rPr lang="ru-RU" dirty="0" smtClean="0"/>
              <a:t> *показываем подчеркиванием границы </a:t>
            </a:r>
            <a:r>
              <a:rPr lang="ru-RU" dirty="0" err="1" smtClean="0"/>
              <a:t>микротем</a:t>
            </a:r>
            <a:r>
              <a:rPr lang="ru-RU" dirty="0" smtClean="0"/>
              <a:t>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  Нужно записать изложение как можно больше, есть небольшая "хитринка": записывайте текст во время его чтения простым карандашом.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Приемы сжатия текста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Сжатие текста - это преобразование, при котором текст заменяется более кратким по объему изложением. При этом не допускаются смысловые искажения и утрата значимых положений.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FF0000"/>
                </a:solidFill>
              </a:rPr>
              <a:t>Исключение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609600"/>
            <a:ext cx="8915400" cy="5943600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 вводных слов; однородных членов предложения;  повторов; однотипных примеров;  риторических вопросов и восклицаний; цитат; деталей, которые не влияют на ход авторской мысли;  пояснений;  рассуждений; описаний; слов, предложений, которые могут быть удалены без ущерба для содержания.</a:t>
            </a:r>
          </a:p>
          <a:p>
            <a:r>
              <a:rPr lang="ru-RU" dirty="0" smtClean="0"/>
              <a:t>При исключении необходимо:</a:t>
            </a:r>
          </a:p>
          <a:p>
            <a:r>
              <a:rPr lang="ru-RU" dirty="0" smtClean="0"/>
              <a:t>- выделить главное с точки зрения основной мысли текста, затем убрать ненужные подробности и детали;</a:t>
            </a:r>
          </a:p>
          <a:p>
            <a:r>
              <a:rPr lang="ru-RU" dirty="0" smtClean="0"/>
              <a:t>- объединить полученное, используя основные средства связи между предложениями.</a:t>
            </a:r>
          </a:p>
          <a:p>
            <a:r>
              <a:rPr lang="ru-RU" dirty="0" smtClean="0"/>
              <a:t>  Возможность сокращения текста чаще всего основана на явлении избыточности речи.</a:t>
            </a:r>
          </a:p>
          <a:p>
            <a:pPr>
              <a:buNone/>
            </a:pPr>
            <a:r>
              <a:rPr lang="ru-RU" dirty="0" smtClean="0"/>
              <a:t>  </a:t>
            </a:r>
            <a:r>
              <a:rPr lang="ru-RU" i="1" dirty="0" smtClean="0"/>
              <a:t>Сказка живет везде, во всем: в деревьях, листьях, в самом ветре, в земле, в кресле, в доме, в марте, в тебе самом. </a:t>
            </a:r>
            <a:r>
              <a:rPr lang="ru-RU" dirty="0" smtClean="0"/>
              <a:t>(Е.Кривченко) (22 слова) Избыточными являются однородные обстоятельства, конкретизирующие обобщающие слова везде, во всем. Уберем эти однородные обстоятельства.</a:t>
            </a:r>
          </a:p>
          <a:p>
            <a:r>
              <a:rPr lang="ru-RU" dirty="0" smtClean="0"/>
              <a:t>Смысл предложения не изменится: Сказка живет везде, во всем (5 слов)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dirty="0" smtClean="0"/>
              <a:t>        </a:t>
            </a:r>
            <a:r>
              <a:rPr lang="ru-RU" b="1" i="1" dirty="0" smtClean="0">
                <a:solidFill>
                  <a:srgbClr val="FF0000"/>
                </a:solidFill>
              </a:rPr>
              <a:t>Обобщение или объединение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2117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 *ряда предложений, связанных одной мыслью;</a:t>
            </a:r>
          </a:p>
          <a:p>
            <a:r>
              <a:rPr lang="ru-RU" dirty="0" smtClean="0"/>
              <a:t> *частей предложений;</a:t>
            </a:r>
          </a:p>
          <a:p>
            <a:r>
              <a:rPr lang="ru-RU" dirty="0" smtClean="0"/>
              <a:t> *конкретных, единичных фактов, событий, явлений</a:t>
            </a:r>
          </a:p>
          <a:p>
            <a:r>
              <a:rPr lang="ru-RU" dirty="0" smtClean="0"/>
              <a:t>При объединении необходимо</a:t>
            </a:r>
          </a:p>
          <a:p>
            <a:r>
              <a:rPr lang="ru-RU" dirty="0" smtClean="0"/>
              <a:t>- найти в тексте мелкие, единичные факты,</a:t>
            </a:r>
          </a:p>
          <a:p>
            <a:r>
              <a:rPr lang="ru-RU" dirty="0" smtClean="0"/>
              <a:t>- найти в них общее,</a:t>
            </a:r>
          </a:p>
          <a:p>
            <a:r>
              <a:rPr lang="ru-RU" dirty="0" smtClean="0"/>
              <a:t>- объединить эти факты на основе общего,</a:t>
            </a:r>
          </a:p>
          <a:p>
            <a:r>
              <a:rPr lang="ru-RU" dirty="0" smtClean="0"/>
              <a:t>- сформулировать получившееся предложение.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447</Words>
  <PresentationFormat>Экран (4:3)</PresentationFormat>
  <Paragraphs>79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       Задача сжатого изложения – *кратко, в обобщенной форме передать содержание текста, *отобрать существенную информацию, *исключить подробности, *найти речевые средства обобщения. </vt:lpstr>
      <vt:lpstr>Слайд 2</vt:lpstr>
      <vt:lpstr>Как работать над сжатым изложением</vt:lpstr>
      <vt:lpstr>Слайд 4</vt:lpstr>
      <vt:lpstr>Как составить план </vt:lpstr>
      <vt:lpstr>Советы по ведению записей: </vt:lpstr>
      <vt:lpstr>Приемы сжатия текста </vt:lpstr>
      <vt:lpstr>Исключение </vt:lpstr>
      <vt:lpstr>        Обобщение или объединение </vt:lpstr>
      <vt:lpstr>Слайд 10</vt:lpstr>
      <vt:lpstr>Замена </vt:lpstr>
      <vt:lpstr>Слайд 12</vt:lpstr>
      <vt:lpstr>Что нельзя удалять из текста? </vt:lpstr>
      <vt:lpstr>Как же написать сжатое изложение на ОГЭ? 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     Задача сжатого изложения – *кратко, в обобщенной форме передать содержание текста, *отобрать существенную информацию, *исключить подробности, *найти речевые средства обобщения. </dc:title>
  <dc:creator>Татьяна</dc:creator>
  <cp:lastModifiedBy>Татьяна</cp:lastModifiedBy>
  <cp:revision>2</cp:revision>
  <dcterms:created xsi:type="dcterms:W3CDTF">2017-10-22T05:10:45Z</dcterms:created>
  <dcterms:modified xsi:type="dcterms:W3CDTF">2017-10-22T05:27:24Z</dcterms:modified>
</cp:coreProperties>
</file>